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58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81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65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79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1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2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72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30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56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1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AA4C-E08C-4D9E-9BE1-824CC1F9DAED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0F4C-3E2C-4091-B58C-660AB2A4B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7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rimeira republica do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8064896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crise da primeira repu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m para republica das oligarqu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4888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0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7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corone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oronel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coronelis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coronelism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coronelism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coronelism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Resultado de imagem para coronelism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Resultado de imagem para coronelism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Resultado de imagem para coronelism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8" descr="Resultado de imagem para coronelism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0" descr="Resultado de imagem para coronelismo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2" descr="Resultado de imagem para coronelismo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24" descr="Resultado de imagem para coronelismo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26" descr="Resultado de imagem para coronelismo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28" descr="Resultado de imagem para coronelismo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0" descr="Resultado de imagem para coronelismo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32" descr="Resultado de imagem para coronelismo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34" descr="Resultado de imagem para coronelismo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AutoShape 36" descr="Resultado de imagem para coronelismo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38" descr="Resultado de imagem para coronelismo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40" descr="Resultado de imagem para coronelismo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AutoShape 42" descr="Resultado de imagem para coronelismo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44" descr="Resultado de imagem para coronelismo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6" descr="Resultado de imagem para coronelismo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48" descr="Resultado de imagem para coronelismo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50" descr="Resultado de imagem para coronelismo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52" descr="Resultado de imagem para coronelismo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AutoShape 54" descr="Resultado de imagem para coronelismo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AutoShape 56" descr="Resultado de imagem para coronelismo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AutoShape 58" descr="Resultado de imagem para coronelismo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AutoShape 60" descr="Resultado de imagem para coronelismo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AutoShape 62" descr="Resultado de imagem para coronelismo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AutoShape 64" descr="Resultado de imagem para coronelismo"/>
          <p:cNvSpPr>
            <a:spLocks noChangeAspect="1" noChangeArrowheads="1"/>
          </p:cNvSpPr>
          <p:nvPr/>
        </p:nvSpPr>
        <p:spPr bwMode="auto">
          <a:xfrm>
            <a:off x="4879975" y="457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AutoShape 66" descr="Resultado de imagem para coronelismo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AutoShape 68" descr="Resultado de imagem para coronelismo"/>
          <p:cNvSpPr>
            <a:spLocks noChangeAspect="1" noChangeArrowheads="1"/>
          </p:cNvSpPr>
          <p:nvPr/>
        </p:nvSpPr>
        <p:spPr bwMode="auto">
          <a:xfrm>
            <a:off x="5184775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AutoShape 70" descr="Resultado de imagem para coronelismo"/>
          <p:cNvSpPr>
            <a:spLocks noChangeAspect="1" noChangeArrowheads="1"/>
          </p:cNvSpPr>
          <p:nvPr/>
        </p:nvSpPr>
        <p:spPr bwMode="auto">
          <a:xfrm>
            <a:off x="5337175" y="503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AutoShape 72" descr="Resultado de imagem para coronelismo"/>
          <p:cNvSpPr>
            <a:spLocks noChangeAspect="1" noChangeArrowheads="1"/>
          </p:cNvSpPr>
          <p:nvPr/>
        </p:nvSpPr>
        <p:spPr bwMode="auto">
          <a:xfrm>
            <a:off x="5489575" y="518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AutoShape 74" descr="Resultado de imagem para coronelismo"/>
          <p:cNvSpPr>
            <a:spLocks noChangeAspect="1" noChangeArrowheads="1"/>
          </p:cNvSpPr>
          <p:nvPr/>
        </p:nvSpPr>
        <p:spPr bwMode="auto">
          <a:xfrm>
            <a:off x="5641975" y="534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AutoShape 76" descr="Resultado de imagem para coronelismo"/>
          <p:cNvSpPr>
            <a:spLocks noChangeAspect="1" noChangeArrowheads="1"/>
          </p:cNvSpPr>
          <p:nvPr/>
        </p:nvSpPr>
        <p:spPr bwMode="auto">
          <a:xfrm>
            <a:off x="5794375" y="549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AutoShape 78" descr="Resultado de imagem para coronelismo"/>
          <p:cNvSpPr>
            <a:spLocks noChangeAspect="1" noChangeArrowheads="1"/>
          </p:cNvSpPr>
          <p:nvPr/>
        </p:nvSpPr>
        <p:spPr bwMode="auto">
          <a:xfrm>
            <a:off x="5946775" y="564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AutoShape 80" descr="Resultado de imagem para coronelismo"/>
          <p:cNvSpPr>
            <a:spLocks noChangeAspect="1" noChangeArrowheads="1"/>
          </p:cNvSpPr>
          <p:nvPr/>
        </p:nvSpPr>
        <p:spPr bwMode="auto">
          <a:xfrm>
            <a:off x="6099175" y="579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AutoShape 82" descr="Resultado de imagem para coronelismo"/>
          <p:cNvSpPr>
            <a:spLocks noChangeAspect="1" noChangeArrowheads="1"/>
          </p:cNvSpPr>
          <p:nvPr/>
        </p:nvSpPr>
        <p:spPr bwMode="auto">
          <a:xfrm>
            <a:off x="6251575" y="595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AutoShape 84" descr="Resultado de imagem para coronelismo"/>
          <p:cNvSpPr>
            <a:spLocks noChangeAspect="1" noChangeArrowheads="1"/>
          </p:cNvSpPr>
          <p:nvPr/>
        </p:nvSpPr>
        <p:spPr bwMode="auto">
          <a:xfrm>
            <a:off x="6403975" y="610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AutoShape 86" descr="Resultado de imagem para coronelismo"/>
          <p:cNvSpPr>
            <a:spLocks noChangeAspect="1" noChangeArrowheads="1"/>
          </p:cNvSpPr>
          <p:nvPr/>
        </p:nvSpPr>
        <p:spPr bwMode="auto">
          <a:xfrm>
            <a:off x="6556375" y="625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AutoShape 88" descr="Resultado de imagem para coronelismo"/>
          <p:cNvSpPr>
            <a:spLocks noChangeAspect="1" noChangeArrowheads="1"/>
          </p:cNvSpPr>
          <p:nvPr/>
        </p:nvSpPr>
        <p:spPr bwMode="auto">
          <a:xfrm>
            <a:off x="6708775" y="640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AutoShape 90" descr="Resultado de imagem para coronelismo"/>
          <p:cNvSpPr>
            <a:spLocks noChangeAspect="1" noChangeArrowheads="1"/>
          </p:cNvSpPr>
          <p:nvPr/>
        </p:nvSpPr>
        <p:spPr bwMode="auto">
          <a:xfrm>
            <a:off x="6861175" y="656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AutoShape 92" descr="Resultado de imagem para coronelismo"/>
          <p:cNvSpPr>
            <a:spLocks noChangeAspect="1" noChangeArrowheads="1"/>
          </p:cNvSpPr>
          <p:nvPr/>
        </p:nvSpPr>
        <p:spPr bwMode="auto">
          <a:xfrm>
            <a:off x="7013575" y="671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AutoShape 94" descr="Resultado de imagem para coronelismo"/>
          <p:cNvSpPr>
            <a:spLocks noChangeAspect="1" noChangeArrowheads="1"/>
          </p:cNvSpPr>
          <p:nvPr/>
        </p:nvSpPr>
        <p:spPr bwMode="auto">
          <a:xfrm>
            <a:off x="7165975" y="686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AutoShape 96" descr="Resultado de imagem para coronelismo"/>
          <p:cNvSpPr>
            <a:spLocks noChangeAspect="1" noChangeArrowheads="1"/>
          </p:cNvSpPr>
          <p:nvPr/>
        </p:nvSpPr>
        <p:spPr bwMode="auto">
          <a:xfrm>
            <a:off x="7318375" y="701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AutoShape 98" descr="Resultado de imagem para coronelismo"/>
          <p:cNvSpPr>
            <a:spLocks noChangeAspect="1" noChangeArrowheads="1"/>
          </p:cNvSpPr>
          <p:nvPr/>
        </p:nvSpPr>
        <p:spPr bwMode="auto">
          <a:xfrm>
            <a:off x="7470775" y="717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AutoShape 100" descr="Resultado de imagem para coronelismo"/>
          <p:cNvSpPr>
            <a:spLocks noChangeAspect="1" noChangeArrowheads="1"/>
          </p:cNvSpPr>
          <p:nvPr/>
        </p:nvSpPr>
        <p:spPr bwMode="auto">
          <a:xfrm>
            <a:off x="7623175" y="732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AutoShape 102" descr="Resultado de imagem para coronelismo"/>
          <p:cNvSpPr>
            <a:spLocks noChangeAspect="1" noChangeArrowheads="1"/>
          </p:cNvSpPr>
          <p:nvPr/>
        </p:nvSpPr>
        <p:spPr bwMode="auto">
          <a:xfrm>
            <a:off x="7775575" y="747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AutoShape 104" descr="Resultado de imagem para coronelismo"/>
          <p:cNvSpPr>
            <a:spLocks noChangeAspect="1" noChangeArrowheads="1"/>
          </p:cNvSpPr>
          <p:nvPr/>
        </p:nvSpPr>
        <p:spPr bwMode="auto">
          <a:xfrm>
            <a:off x="7927975" y="762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AutoShape 106" descr="Resultado de imagem para coronelismo"/>
          <p:cNvSpPr>
            <a:spLocks noChangeAspect="1" noChangeArrowheads="1"/>
          </p:cNvSpPr>
          <p:nvPr/>
        </p:nvSpPr>
        <p:spPr bwMode="auto">
          <a:xfrm>
            <a:off x="8080375" y="778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" name="AutoShape 108" descr="Resultado de imagem para coronelismo"/>
          <p:cNvSpPr>
            <a:spLocks noChangeAspect="1" noChangeArrowheads="1"/>
          </p:cNvSpPr>
          <p:nvPr/>
        </p:nvSpPr>
        <p:spPr bwMode="auto">
          <a:xfrm>
            <a:off x="8232775" y="793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" name="AutoShape 110" descr="Resultado de imagem para coronelismo"/>
          <p:cNvSpPr>
            <a:spLocks noChangeAspect="1" noChangeArrowheads="1"/>
          </p:cNvSpPr>
          <p:nvPr/>
        </p:nvSpPr>
        <p:spPr bwMode="auto">
          <a:xfrm>
            <a:off x="8385175" y="808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AutoShape 112" descr="Resultado de imagem para coronelismo"/>
          <p:cNvSpPr>
            <a:spLocks noChangeAspect="1" noChangeArrowheads="1"/>
          </p:cNvSpPr>
          <p:nvPr/>
        </p:nvSpPr>
        <p:spPr bwMode="auto">
          <a:xfrm>
            <a:off x="8537575" y="823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AutoShape 114" descr="Resultado de imagem para coronelismo"/>
          <p:cNvSpPr>
            <a:spLocks noChangeAspect="1" noChangeArrowheads="1"/>
          </p:cNvSpPr>
          <p:nvPr/>
        </p:nvSpPr>
        <p:spPr bwMode="auto">
          <a:xfrm>
            <a:off x="8689975" y="838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AutoShape 116" descr="Resultado de imagem para coronelismo"/>
          <p:cNvSpPr>
            <a:spLocks noChangeAspect="1" noChangeArrowheads="1"/>
          </p:cNvSpPr>
          <p:nvPr/>
        </p:nvSpPr>
        <p:spPr bwMode="auto">
          <a:xfrm>
            <a:off x="8842375" y="854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AutoShape 118" descr="Resultado de imagem para coronelismo"/>
          <p:cNvSpPr>
            <a:spLocks noChangeAspect="1" noChangeArrowheads="1"/>
          </p:cNvSpPr>
          <p:nvPr/>
        </p:nvSpPr>
        <p:spPr bwMode="auto">
          <a:xfrm>
            <a:off x="8994775" y="869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" name="AutoShape 120" descr="Resultado de imagem para coronelismo"/>
          <p:cNvSpPr>
            <a:spLocks noChangeAspect="1" noChangeArrowheads="1"/>
          </p:cNvSpPr>
          <p:nvPr/>
        </p:nvSpPr>
        <p:spPr bwMode="auto">
          <a:xfrm>
            <a:off x="9147175" y="884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" name="AutoShape 122" descr="Resultado de imagem para coronelismo"/>
          <p:cNvSpPr>
            <a:spLocks noChangeAspect="1" noChangeArrowheads="1"/>
          </p:cNvSpPr>
          <p:nvPr/>
        </p:nvSpPr>
        <p:spPr bwMode="auto">
          <a:xfrm>
            <a:off x="9299575" y="899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AutoShape 124" descr="Resultado de imagem para coronelismo"/>
          <p:cNvSpPr>
            <a:spLocks noChangeAspect="1" noChangeArrowheads="1"/>
          </p:cNvSpPr>
          <p:nvPr/>
        </p:nvSpPr>
        <p:spPr bwMode="auto">
          <a:xfrm>
            <a:off x="9451975" y="915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AutoShape 126" descr="Resultado de imagem para coronelismo"/>
          <p:cNvSpPr>
            <a:spLocks noChangeAspect="1" noChangeArrowheads="1"/>
          </p:cNvSpPr>
          <p:nvPr/>
        </p:nvSpPr>
        <p:spPr bwMode="auto">
          <a:xfrm>
            <a:off x="9604375" y="930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5" name="AutoShape 128" descr="Resultado de imagem para coronelismo"/>
          <p:cNvSpPr>
            <a:spLocks noChangeAspect="1" noChangeArrowheads="1"/>
          </p:cNvSpPr>
          <p:nvPr/>
        </p:nvSpPr>
        <p:spPr bwMode="auto">
          <a:xfrm>
            <a:off x="9756775" y="945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" name="AutoShape 130" descr="Resultado de imagem para coronelismo"/>
          <p:cNvSpPr>
            <a:spLocks noChangeAspect="1" noChangeArrowheads="1"/>
          </p:cNvSpPr>
          <p:nvPr/>
        </p:nvSpPr>
        <p:spPr bwMode="auto">
          <a:xfrm>
            <a:off x="9909175" y="960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132" descr="Resultado de imagem para coronelismo"/>
          <p:cNvSpPr>
            <a:spLocks noChangeAspect="1" noChangeArrowheads="1"/>
          </p:cNvSpPr>
          <p:nvPr/>
        </p:nvSpPr>
        <p:spPr bwMode="auto">
          <a:xfrm>
            <a:off x="10061575" y="976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134" descr="Resultado de imagem para coronelismo"/>
          <p:cNvSpPr>
            <a:spLocks noChangeAspect="1" noChangeArrowheads="1"/>
          </p:cNvSpPr>
          <p:nvPr/>
        </p:nvSpPr>
        <p:spPr bwMode="auto">
          <a:xfrm>
            <a:off x="10213975" y="991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9" name="AutoShape 136" descr="Resultado de imagem para coronelismo"/>
          <p:cNvSpPr>
            <a:spLocks noChangeAspect="1" noChangeArrowheads="1"/>
          </p:cNvSpPr>
          <p:nvPr/>
        </p:nvSpPr>
        <p:spPr bwMode="auto">
          <a:xfrm>
            <a:off x="10366375" y="1006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0" name="AutoShape 138" descr="Resultado de imagem para coronelismo"/>
          <p:cNvSpPr>
            <a:spLocks noChangeAspect="1" noChangeArrowheads="1"/>
          </p:cNvSpPr>
          <p:nvPr/>
        </p:nvSpPr>
        <p:spPr bwMode="auto">
          <a:xfrm>
            <a:off x="10518775" y="1021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AutoShape 140" descr="Resultado de imagem para coronelismo"/>
          <p:cNvSpPr>
            <a:spLocks noChangeAspect="1" noChangeArrowheads="1"/>
          </p:cNvSpPr>
          <p:nvPr/>
        </p:nvSpPr>
        <p:spPr bwMode="auto">
          <a:xfrm>
            <a:off x="10671175" y="1037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2" name="AutoShape 142" descr="Resultado de imagem para coronelismo"/>
          <p:cNvSpPr>
            <a:spLocks noChangeAspect="1" noChangeArrowheads="1"/>
          </p:cNvSpPr>
          <p:nvPr/>
        </p:nvSpPr>
        <p:spPr bwMode="auto">
          <a:xfrm>
            <a:off x="10823575" y="1052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" name="AutoShape 144" descr="Resultado de imagem para coronelismo"/>
          <p:cNvSpPr>
            <a:spLocks noChangeAspect="1" noChangeArrowheads="1"/>
          </p:cNvSpPr>
          <p:nvPr/>
        </p:nvSpPr>
        <p:spPr bwMode="auto">
          <a:xfrm>
            <a:off x="10975975" y="1067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4" name="AutoShape 146" descr="Resultado de imagem para coronelismo"/>
          <p:cNvSpPr>
            <a:spLocks noChangeAspect="1" noChangeArrowheads="1"/>
          </p:cNvSpPr>
          <p:nvPr/>
        </p:nvSpPr>
        <p:spPr bwMode="auto">
          <a:xfrm>
            <a:off x="11128375" y="1082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" name="AutoShape 148" descr="Resultado de imagem para coronelismo"/>
          <p:cNvSpPr>
            <a:spLocks noChangeAspect="1" noChangeArrowheads="1"/>
          </p:cNvSpPr>
          <p:nvPr/>
        </p:nvSpPr>
        <p:spPr bwMode="auto">
          <a:xfrm>
            <a:off x="11280775" y="1098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AutoShape 150" descr="Resultado de imagem para coronelismo"/>
          <p:cNvSpPr>
            <a:spLocks noChangeAspect="1" noChangeArrowheads="1"/>
          </p:cNvSpPr>
          <p:nvPr/>
        </p:nvSpPr>
        <p:spPr bwMode="auto">
          <a:xfrm>
            <a:off x="11433175" y="1113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7" name="AutoShape 152" descr="Resultado de imagem para coronelismo"/>
          <p:cNvSpPr>
            <a:spLocks noChangeAspect="1" noChangeArrowheads="1"/>
          </p:cNvSpPr>
          <p:nvPr/>
        </p:nvSpPr>
        <p:spPr bwMode="auto">
          <a:xfrm>
            <a:off x="11585575" y="1128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AutoShape 154" descr="Resultado de imagem para coronelismo"/>
          <p:cNvSpPr>
            <a:spLocks noChangeAspect="1" noChangeArrowheads="1"/>
          </p:cNvSpPr>
          <p:nvPr/>
        </p:nvSpPr>
        <p:spPr bwMode="auto">
          <a:xfrm>
            <a:off x="11737975" y="1143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9" name="AutoShape 156" descr="Resultado de imagem para coronelismo"/>
          <p:cNvSpPr>
            <a:spLocks noChangeAspect="1" noChangeArrowheads="1"/>
          </p:cNvSpPr>
          <p:nvPr/>
        </p:nvSpPr>
        <p:spPr bwMode="auto">
          <a:xfrm>
            <a:off x="11890375" y="1159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0" name="AutoShape 158" descr="Resultado de imagem para coronelismo"/>
          <p:cNvSpPr>
            <a:spLocks noChangeAspect="1" noChangeArrowheads="1"/>
          </p:cNvSpPr>
          <p:nvPr/>
        </p:nvSpPr>
        <p:spPr bwMode="auto">
          <a:xfrm>
            <a:off x="12042775" y="1174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" name="AutoShape 160" descr="Resultado de imagem para coronelismo"/>
          <p:cNvSpPr>
            <a:spLocks noChangeAspect="1" noChangeArrowheads="1"/>
          </p:cNvSpPr>
          <p:nvPr/>
        </p:nvSpPr>
        <p:spPr bwMode="auto">
          <a:xfrm>
            <a:off x="12195175" y="1189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" name="AutoShape 162" descr="Resultado de imagem para coronelismo"/>
          <p:cNvSpPr>
            <a:spLocks noChangeAspect="1" noChangeArrowheads="1"/>
          </p:cNvSpPr>
          <p:nvPr/>
        </p:nvSpPr>
        <p:spPr bwMode="auto">
          <a:xfrm>
            <a:off x="12347575" y="1204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3" name="AutoShape 164" descr="Resultado de imagem para coronelismo"/>
          <p:cNvSpPr>
            <a:spLocks noChangeAspect="1" noChangeArrowheads="1"/>
          </p:cNvSpPr>
          <p:nvPr/>
        </p:nvSpPr>
        <p:spPr bwMode="auto">
          <a:xfrm>
            <a:off x="12499975" y="1219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4" name="AutoShape 166" descr="Resultado de imagem para coronelismo"/>
          <p:cNvSpPr>
            <a:spLocks noChangeAspect="1" noChangeArrowheads="1"/>
          </p:cNvSpPr>
          <p:nvPr/>
        </p:nvSpPr>
        <p:spPr bwMode="auto">
          <a:xfrm>
            <a:off x="12652375" y="1235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5" name="AutoShape 168" descr="Resultado de imagem para coronelismo"/>
          <p:cNvSpPr>
            <a:spLocks noChangeAspect="1" noChangeArrowheads="1"/>
          </p:cNvSpPr>
          <p:nvPr/>
        </p:nvSpPr>
        <p:spPr bwMode="auto">
          <a:xfrm>
            <a:off x="12804775" y="1250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" name="AutoShape 170" descr="Resultado de imagem para coronelismo"/>
          <p:cNvSpPr>
            <a:spLocks noChangeAspect="1" noChangeArrowheads="1"/>
          </p:cNvSpPr>
          <p:nvPr/>
        </p:nvSpPr>
        <p:spPr bwMode="auto">
          <a:xfrm>
            <a:off x="12957175" y="1265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7" name="AutoShape 172" descr="Resultado de imagem para coronelismo"/>
          <p:cNvSpPr>
            <a:spLocks noChangeAspect="1" noChangeArrowheads="1"/>
          </p:cNvSpPr>
          <p:nvPr/>
        </p:nvSpPr>
        <p:spPr bwMode="auto">
          <a:xfrm>
            <a:off x="13109575" y="1280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8" name="AutoShape 174" descr="Resultado de imagem para coronelismo"/>
          <p:cNvSpPr>
            <a:spLocks noChangeAspect="1" noChangeArrowheads="1"/>
          </p:cNvSpPr>
          <p:nvPr/>
        </p:nvSpPr>
        <p:spPr bwMode="auto">
          <a:xfrm>
            <a:off x="13261975" y="1296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9" name="AutoShape 176" descr="Resultado de imagem para coronelismo"/>
          <p:cNvSpPr>
            <a:spLocks noChangeAspect="1" noChangeArrowheads="1"/>
          </p:cNvSpPr>
          <p:nvPr/>
        </p:nvSpPr>
        <p:spPr bwMode="auto">
          <a:xfrm>
            <a:off x="13414375" y="1311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0" name="AutoShape 178" descr="Resultado de imagem para coronelismo"/>
          <p:cNvSpPr>
            <a:spLocks noChangeAspect="1" noChangeArrowheads="1"/>
          </p:cNvSpPr>
          <p:nvPr/>
        </p:nvSpPr>
        <p:spPr bwMode="auto">
          <a:xfrm>
            <a:off x="13566775" y="1326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1" name="AutoShape 180" descr="Resultado de imagem para coronelismo"/>
          <p:cNvSpPr>
            <a:spLocks noChangeAspect="1" noChangeArrowheads="1"/>
          </p:cNvSpPr>
          <p:nvPr/>
        </p:nvSpPr>
        <p:spPr bwMode="auto">
          <a:xfrm>
            <a:off x="13719175" y="1341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" name="AutoShape 182" descr="Resultado de imagem para coronelismo"/>
          <p:cNvSpPr>
            <a:spLocks noChangeAspect="1" noChangeArrowheads="1"/>
          </p:cNvSpPr>
          <p:nvPr/>
        </p:nvSpPr>
        <p:spPr bwMode="auto">
          <a:xfrm>
            <a:off x="13871575" y="1357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3" name="AutoShape 184" descr="Resultado de imagem para coronelismo"/>
          <p:cNvSpPr>
            <a:spLocks noChangeAspect="1" noChangeArrowheads="1"/>
          </p:cNvSpPr>
          <p:nvPr/>
        </p:nvSpPr>
        <p:spPr bwMode="auto">
          <a:xfrm>
            <a:off x="14023975" y="1372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4" name="AutoShape 186" descr="Resultado de imagem para coronelismo"/>
          <p:cNvSpPr>
            <a:spLocks noChangeAspect="1" noChangeArrowheads="1"/>
          </p:cNvSpPr>
          <p:nvPr/>
        </p:nvSpPr>
        <p:spPr bwMode="auto">
          <a:xfrm>
            <a:off x="14176375" y="1387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5" name="AutoShape 188" descr="Resultado de imagem para coronelismo"/>
          <p:cNvSpPr>
            <a:spLocks noChangeAspect="1" noChangeArrowheads="1"/>
          </p:cNvSpPr>
          <p:nvPr/>
        </p:nvSpPr>
        <p:spPr bwMode="auto">
          <a:xfrm>
            <a:off x="14328775" y="1402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6" name="AutoShape 190" descr="Resultado de imagem para coronelismo"/>
          <p:cNvSpPr>
            <a:spLocks noChangeAspect="1" noChangeArrowheads="1"/>
          </p:cNvSpPr>
          <p:nvPr/>
        </p:nvSpPr>
        <p:spPr bwMode="auto">
          <a:xfrm>
            <a:off x="14481175" y="1418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7" name="AutoShape 192" descr="Resultado de imagem para coronelismo"/>
          <p:cNvSpPr>
            <a:spLocks noChangeAspect="1" noChangeArrowheads="1"/>
          </p:cNvSpPr>
          <p:nvPr/>
        </p:nvSpPr>
        <p:spPr bwMode="auto">
          <a:xfrm>
            <a:off x="14633575" y="1433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8" name="AutoShape 194" descr="Resultado de imagem para coronelismo"/>
          <p:cNvSpPr>
            <a:spLocks noChangeAspect="1" noChangeArrowheads="1"/>
          </p:cNvSpPr>
          <p:nvPr/>
        </p:nvSpPr>
        <p:spPr bwMode="auto">
          <a:xfrm>
            <a:off x="14785975" y="1448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9" name="AutoShape 196" descr="Resultado de imagem para coronelismo"/>
          <p:cNvSpPr>
            <a:spLocks noChangeAspect="1" noChangeArrowheads="1"/>
          </p:cNvSpPr>
          <p:nvPr/>
        </p:nvSpPr>
        <p:spPr bwMode="auto">
          <a:xfrm>
            <a:off x="14938375" y="1463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AutoShape 198" descr="Resultado de imagem para coronelismo"/>
          <p:cNvSpPr>
            <a:spLocks noChangeAspect="1" noChangeArrowheads="1"/>
          </p:cNvSpPr>
          <p:nvPr/>
        </p:nvSpPr>
        <p:spPr bwMode="auto">
          <a:xfrm>
            <a:off x="15090775" y="1479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1" name="AutoShape 200" descr="Resultado de imagem para coronelismo"/>
          <p:cNvSpPr>
            <a:spLocks noChangeAspect="1" noChangeArrowheads="1"/>
          </p:cNvSpPr>
          <p:nvPr/>
        </p:nvSpPr>
        <p:spPr bwMode="auto">
          <a:xfrm>
            <a:off x="15243175" y="1494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" name="AutoShape 202" descr="Resultado de imagem para coronelismo"/>
          <p:cNvSpPr>
            <a:spLocks noChangeAspect="1" noChangeArrowheads="1"/>
          </p:cNvSpPr>
          <p:nvPr/>
        </p:nvSpPr>
        <p:spPr bwMode="auto">
          <a:xfrm>
            <a:off x="15395575" y="1509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" name="AutoShape 204" descr="Resultado de imagem para coronelismo"/>
          <p:cNvSpPr>
            <a:spLocks noChangeAspect="1" noChangeArrowheads="1"/>
          </p:cNvSpPr>
          <p:nvPr/>
        </p:nvSpPr>
        <p:spPr bwMode="auto">
          <a:xfrm>
            <a:off x="15547975" y="1524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" name="AutoShape 206" descr="Resultado de imagem para coronelismo"/>
          <p:cNvSpPr>
            <a:spLocks noChangeAspect="1" noChangeArrowheads="1"/>
          </p:cNvSpPr>
          <p:nvPr/>
        </p:nvSpPr>
        <p:spPr bwMode="auto">
          <a:xfrm>
            <a:off x="15700375" y="1540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" name="AutoShape 208" descr="Resultado de imagem para coronelismo"/>
          <p:cNvSpPr>
            <a:spLocks noChangeAspect="1" noChangeArrowheads="1"/>
          </p:cNvSpPr>
          <p:nvPr/>
        </p:nvSpPr>
        <p:spPr bwMode="auto">
          <a:xfrm>
            <a:off x="15852775" y="1555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" name="AutoShape 210" descr="Resultado de imagem para coronelismo"/>
          <p:cNvSpPr>
            <a:spLocks noChangeAspect="1" noChangeArrowheads="1"/>
          </p:cNvSpPr>
          <p:nvPr/>
        </p:nvSpPr>
        <p:spPr bwMode="auto">
          <a:xfrm>
            <a:off x="16005175" y="1570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" name="AutoShape 212" descr="Resultado de imagem para coronelismo"/>
          <p:cNvSpPr>
            <a:spLocks noChangeAspect="1" noChangeArrowheads="1"/>
          </p:cNvSpPr>
          <p:nvPr/>
        </p:nvSpPr>
        <p:spPr bwMode="auto">
          <a:xfrm>
            <a:off x="16157575" y="1585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" name="AutoShape 214" descr="Resultado de imagem para coronelismo"/>
          <p:cNvSpPr>
            <a:spLocks noChangeAspect="1" noChangeArrowheads="1"/>
          </p:cNvSpPr>
          <p:nvPr/>
        </p:nvSpPr>
        <p:spPr bwMode="auto">
          <a:xfrm>
            <a:off x="16309975" y="1600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" name="AutoShape 216" descr="Resultado de imagem para coronelismo"/>
          <p:cNvSpPr>
            <a:spLocks noChangeAspect="1" noChangeArrowheads="1"/>
          </p:cNvSpPr>
          <p:nvPr/>
        </p:nvSpPr>
        <p:spPr bwMode="auto">
          <a:xfrm>
            <a:off x="16462375" y="1616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" name="AutoShape 218" descr="Resultado de imagem para coronelismo"/>
          <p:cNvSpPr>
            <a:spLocks noChangeAspect="1" noChangeArrowheads="1"/>
          </p:cNvSpPr>
          <p:nvPr/>
        </p:nvSpPr>
        <p:spPr bwMode="auto">
          <a:xfrm>
            <a:off x="16614775" y="1631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" name="AutoShape 220" descr="Resultado de imagem para coronelismo"/>
          <p:cNvSpPr>
            <a:spLocks noChangeAspect="1" noChangeArrowheads="1"/>
          </p:cNvSpPr>
          <p:nvPr/>
        </p:nvSpPr>
        <p:spPr bwMode="auto">
          <a:xfrm>
            <a:off x="16767175" y="1646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" name="AutoShape 222" descr="Resultado de imagem para coronelismo"/>
          <p:cNvSpPr>
            <a:spLocks noChangeAspect="1" noChangeArrowheads="1"/>
          </p:cNvSpPr>
          <p:nvPr/>
        </p:nvSpPr>
        <p:spPr bwMode="auto">
          <a:xfrm>
            <a:off x="16919575" y="1661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" name="AutoShape 224" descr="Resultado de imagem para coronelismo"/>
          <p:cNvSpPr>
            <a:spLocks noChangeAspect="1" noChangeArrowheads="1"/>
          </p:cNvSpPr>
          <p:nvPr/>
        </p:nvSpPr>
        <p:spPr bwMode="auto">
          <a:xfrm>
            <a:off x="17071975" y="1677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" name="AutoShape 226" descr="Resultado de imagem para coronelismo"/>
          <p:cNvSpPr>
            <a:spLocks noChangeAspect="1" noChangeArrowheads="1"/>
          </p:cNvSpPr>
          <p:nvPr/>
        </p:nvSpPr>
        <p:spPr bwMode="auto">
          <a:xfrm>
            <a:off x="17224375" y="1692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" name="AutoShape 228" descr="Resultado de imagem para coronelismo"/>
          <p:cNvSpPr>
            <a:spLocks noChangeAspect="1" noChangeArrowheads="1"/>
          </p:cNvSpPr>
          <p:nvPr/>
        </p:nvSpPr>
        <p:spPr bwMode="auto">
          <a:xfrm>
            <a:off x="17376775" y="1707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" name="AutoShape 230" descr="Resultado de imagem para coronelismo"/>
          <p:cNvSpPr>
            <a:spLocks noChangeAspect="1" noChangeArrowheads="1"/>
          </p:cNvSpPr>
          <p:nvPr/>
        </p:nvSpPr>
        <p:spPr bwMode="auto">
          <a:xfrm>
            <a:off x="17529175" y="1722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" name="AutoShape 232" descr="Resultado de imagem para coronelismo"/>
          <p:cNvSpPr>
            <a:spLocks noChangeAspect="1" noChangeArrowheads="1"/>
          </p:cNvSpPr>
          <p:nvPr/>
        </p:nvSpPr>
        <p:spPr bwMode="auto">
          <a:xfrm>
            <a:off x="17681575" y="1738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" name="AutoShape 234" descr="Resultado de imagem para coronelismo"/>
          <p:cNvSpPr>
            <a:spLocks noChangeAspect="1" noChangeArrowheads="1"/>
          </p:cNvSpPr>
          <p:nvPr/>
        </p:nvSpPr>
        <p:spPr bwMode="auto">
          <a:xfrm>
            <a:off x="17833975" y="1753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" name="AutoShape 236" descr="Resultado de imagem para coronelismo"/>
          <p:cNvSpPr>
            <a:spLocks noChangeAspect="1" noChangeArrowheads="1"/>
          </p:cNvSpPr>
          <p:nvPr/>
        </p:nvSpPr>
        <p:spPr bwMode="auto">
          <a:xfrm>
            <a:off x="17986375" y="1768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0" name="AutoShape 238" descr="Resultado de imagem para coronelismo"/>
          <p:cNvSpPr>
            <a:spLocks noChangeAspect="1" noChangeArrowheads="1"/>
          </p:cNvSpPr>
          <p:nvPr/>
        </p:nvSpPr>
        <p:spPr bwMode="auto">
          <a:xfrm>
            <a:off x="18138775" y="1783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" name="AutoShape 240" descr="Resultado de imagem para coronelismo"/>
          <p:cNvSpPr>
            <a:spLocks noChangeAspect="1" noChangeArrowheads="1"/>
          </p:cNvSpPr>
          <p:nvPr/>
        </p:nvSpPr>
        <p:spPr bwMode="auto">
          <a:xfrm>
            <a:off x="18291175" y="1799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" name="AutoShape 242" descr="Resultado de imagem para coronelismo"/>
          <p:cNvSpPr>
            <a:spLocks noChangeAspect="1" noChangeArrowheads="1"/>
          </p:cNvSpPr>
          <p:nvPr/>
        </p:nvSpPr>
        <p:spPr bwMode="auto">
          <a:xfrm>
            <a:off x="18443575" y="1814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" name="AutoShape 244" descr="Resultado de imagem para coronelismo"/>
          <p:cNvSpPr>
            <a:spLocks noChangeAspect="1" noChangeArrowheads="1"/>
          </p:cNvSpPr>
          <p:nvPr/>
        </p:nvSpPr>
        <p:spPr bwMode="auto">
          <a:xfrm>
            <a:off x="18595975" y="1829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" name="AutoShape 246" descr="Resultado de imagem para coronelismo"/>
          <p:cNvSpPr>
            <a:spLocks noChangeAspect="1" noChangeArrowheads="1"/>
          </p:cNvSpPr>
          <p:nvPr/>
        </p:nvSpPr>
        <p:spPr bwMode="auto">
          <a:xfrm>
            <a:off x="18748375" y="1844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" name="AutoShape 248" descr="Resultado de imagem para coronelismo"/>
          <p:cNvSpPr>
            <a:spLocks noChangeAspect="1" noChangeArrowheads="1"/>
          </p:cNvSpPr>
          <p:nvPr/>
        </p:nvSpPr>
        <p:spPr bwMode="auto">
          <a:xfrm>
            <a:off x="18900775" y="1860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" name="AutoShape 250" descr="Resultado de imagem para coronelismo"/>
          <p:cNvSpPr>
            <a:spLocks noChangeAspect="1" noChangeArrowheads="1"/>
          </p:cNvSpPr>
          <p:nvPr/>
        </p:nvSpPr>
        <p:spPr bwMode="auto">
          <a:xfrm>
            <a:off x="19053175" y="1875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" name="AutoShape 252" descr="Resultado de imagem para coronelismo"/>
          <p:cNvSpPr>
            <a:spLocks noChangeAspect="1" noChangeArrowheads="1"/>
          </p:cNvSpPr>
          <p:nvPr/>
        </p:nvSpPr>
        <p:spPr bwMode="auto">
          <a:xfrm>
            <a:off x="19205575" y="1890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" name="AutoShape 254" descr="Resultado de imagem para coronelismo"/>
          <p:cNvSpPr>
            <a:spLocks noChangeAspect="1" noChangeArrowheads="1"/>
          </p:cNvSpPr>
          <p:nvPr/>
        </p:nvSpPr>
        <p:spPr bwMode="auto">
          <a:xfrm>
            <a:off x="19357975" y="1905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" name="AutoShape 256" descr="Resultado de imagem para coronelismo"/>
          <p:cNvSpPr>
            <a:spLocks noChangeAspect="1" noChangeArrowheads="1"/>
          </p:cNvSpPr>
          <p:nvPr/>
        </p:nvSpPr>
        <p:spPr bwMode="auto">
          <a:xfrm>
            <a:off x="19510375" y="1921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" name="AutoShape 258" descr="Resultado de imagem para coronelismo"/>
          <p:cNvSpPr>
            <a:spLocks noChangeAspect="1" noChangeArrowheads="1"/>
          </p:cNvSpPr>
          <p:nvPr/>
        </p:nvSpPr>
        <p:spPr bwMode="auto">
          <a:xfrm>
            <a:off x="19662775" y="1936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" name="AutoShape 260" descr="Resultado de imagem para coronelismo"/>
          <p:cNvSpPr>
            <a:spLocks noChangeAspect="1" noChangeArrowheads="1"/>
          </p:cNvSpPr>
          <p:nvPr/>
        </p:nvSpPr>
        <p:spPr bwMode="auto">
          <a:xfrm>
            <a:off x="19815175" y="1951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674" name="Picture 266" descr="Resultado de imagem para corone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617536"/>
            <a:ext cx="7620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voto de cabre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m para voto de cabre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primeira republica do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harge com Deodoro da fonseca governo polÃª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revolta da marinha com o'voto universal mascu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primeira revolta da ar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92888" cy="55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2" y="548680"/>
            <a:ext cx="8575436" cy="55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revoluÃ§Ã£o federal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Apresentação na tela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8</cp:revision>
  <dcterms:created xsi:type="dcterms:W3CDTF">2019-01-29T22:43:52Z</dcterms:created>
  <dcterms:modified xsi:type="dcterms:W3CDTF">2019-01-30T11:43:08Z</dcterms:modified>
</cp:coreProperties>
</file>